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7" r:id="rId3"/>
    <p:sldId id="267" r:id="rId4"/>
    <p:sldId id="269" r:id="rId5"/>
    <p:sldId id="258" r:id="rId6"/>
    <p:sldId id="268" r:id="rId7"/>
    <p:sldId id="259" r:id="rId8"/>
    <p:sldId id="260" r:id="rId9"/>
    <p:sldId id="261" r:id="rId10"/>
    <p:sldId id="262" r:id="rId11"/>
    <p:sldId id="265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467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I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82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08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78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"/>
          <p:cNvSpPr/>
          <p:nvPr/>
        </p:nvSpPr>
        <p:spPr>
          <a:xfrm>
            <a:off x="7656076" y="3429315"/>
            <a:ext cx="5911334" cy="70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 b="0" i="0" u="none" strike="noStrike" cap="none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23" name="Google Shape;23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3762" y="432740"/>
            <a:ext cx="5593019" cy="199866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"/>
          <p:cNvSpPr txBox="1"/>
          <p:nvPr/>
        </p:nvSpPr>
        <p:spPr>
          <a:xfrm>
            <a:off x="4018657" y="2423426"/>
            <a:ext cx="7322456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DEPARMENT OF COMPUTER SCIENCE &amp; ENGINEERING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5" name="Google Shape;25;p1"/>
          <p:cNvSpPr txBox="1"/>
          <p:nvPr/>
        </p:nvSpPr>
        <p:spPr>
          <a:xfrm>
            <a:off x="2042930" y="5391612"/>
            <a:ext cx="6724118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Batch : </a:t>
            </a:r>
            <a:r>
              <a:rPr lang="en-IN" sz="19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</a:t>
            </a: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-18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 Sai Teja                  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   201191101022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B Matthew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Mineeth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 201191101029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i="0" u="none" strike="noStrike" cap="none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Kishan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</a:t>
            </a: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umar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</a:t>
            </a:r>
            <a:r>
              <a:rPr lang="en-IN" sz="1900" b="1" i="0" u="none" strike="noStrike" cap="none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arida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201191101025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7" name="Google Shape;27;p1"/>
          <p:cNvSpPr txBox="1"/>
          <p:nvPr/>
        </p:nvSpPr>
        <p:spPr>
          <a:xfrm>
            <a:off x="9251363" y="5950438"/>
            <a:ext cx="41795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Project Guide: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Asst. Prof. Mrs O.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Vasantha</a:t>
            </a: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Kumari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(dept of CSE)</a:t>
            </a:r>
            <a:endParaRPr sz="1900" b="1" i="0" u="none" strike="noStrike" cap="none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imes New Roman"/>
            </a:endParaRPr>
          </a:p>
        </p:txBody>
      </p:sp>
      <p:sp>
        <p:nvSpPr>
          <p:cNvPr id="28" name="Google Shape;28;p1"/>
          <p:cNvSpPr txBox="1"/>
          <p:nvPr/>
        </p:nvSpPr>
        <p:spPr>
          <a:xfrm>
            <a:off x="899886" y="3647616"/>
            <a:ext cx="134402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IN" sz="36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Presentation control using Hand Gestures: A vision based approach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113452" y="1941461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Hand Gestures Used in Presentation Control Project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35623" y="391539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Swipe left with thumb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894413" y="391539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Move to Previous Slide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113452" y="4422802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335623" y="4552502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Swipe right with little finger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894413" y="4552502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Move to Next Slide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335623" y="5189605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fingers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894413" y="5189605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D35BBD25-F70A-AE7E-4258-E64FA35058CE}"/>
              </a:ext>
            </a:extLst>
          </p:cNvPr>
          <p:cNvSpPr/>
          <p:nvPr/>
        </p:nvSpPr>
        <p:spPr>
          <a:xfrm>
            <a:off x="1113452" y="5674707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7">
            <a:extLst>
              <a:ext uri="{FF2B5EF4-FFF2-40B4-BE49-F238E27FC236}">
                <a16:creationId xmlns:a16="http://schemas.microsoft.com/office/drawing/2014/main" id="{999561D1-BFD6-7DFF-BE59-65A089CA080F}"/>
              </a:ext>
            </a:extLst>
          </p:cNvPr>
          <p:cNvSpPr/>
          <p:nvPr/>
        </p:nvSpPr>
        <p:spPr>
          <a:xfrm>
            <a:off x="6894413" y="5774034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C1BBC1F1-97CD-B26C-8506-60135F0BD023}"/>
              </a:ext>
            </a:extLst>
          </p:cNvPr>
          <p:cNvSpPr/>
          <p:nvPr/>
        </p:nvSpPr>
        <p:spPr>
          <a:xfrm>
            <a:off x="1335623" y="5787177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fingers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5793E3-8118-EB42-5FA4-8EDFD3F0EECD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796" y="3465195"/>
            <a:ext cx="755606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Conclusion and Key Takeaways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11643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833814" y="4714994"/>
            <a:ext cx="27979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Interactive Experience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833814" y="5195411"/>
            <a:ext cx="31108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Utilizing hand gestures transforms presentations into interactive experiences, fostering a deeper connection with audiences.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389020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10" name="Text 6"/>
          <p:cNvSpPr/>
          <p:nvPr/>
        </p:nvSpPr>
        <p:spPr>
          <a:xfrm>
            <a:off x="4611191" y="4714994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Technological Advancements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4546990" y="5542598"/>
            <a:ext cx="323926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The continuous evolution of vision-based technologies opens new frontiers for gesture-based presentation control.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8166397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13" name="Text 9"/>
          <p:cNvSpPr/>
          <p:nvPr/>
        </p:nvSpPr>
        <p:spPr>
          <a:xfrm>
            <a:off x="8388567" y="4714994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Human-Centric Approach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8277481" y="5542598"/>
            <a:ext cx="333303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Embracing natural gestures aligns with the human-centric trend in technology, enhancing user interaction and accessibility.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30F9C8-365E-C670-70BD-ED27EC08DA13}"/>
              </a:ext>
            </a:extLst>
          </p:cNvPr>
          <p:cNvSpPr txBox="1"/>
          <p:nvPr/>
        </p:nvSpPr>
        <p:spPr>
          <a:xfrm>
            <a:off x="12645484" y="345168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514894" y="1247326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6" name="Text 3"/>
          <p:cNvSpPr/>
          <p:nvPr/>
        </p:nvSpPr>
        <p:spPr>
          <a:xfrm>
            <a:off x="1120698" y="2308302"/>
            <a:ext cx="12054468" cy="4828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Introduces a system using hand gesture recognition for intuitive slide control and additional functionalities.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Employs real-time image processing and machine learning for accurate gesture detection and interpretation.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 physical controls, allowing presenters to move freely and leverage natural body language for a more engaging experience.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intuitive control compared to traditional methods, leading to smoother and more engaging presentations.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Explores expanding gesture control for richer interactions and potentially controlling computer systems beyond presentations.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9B58A-3687-90FD-4BDC-D55EA4B889A0}"/>
              </a:ext>
            </a:extLst>
          </p:cNvPr>
          <p:cNvSpPr txBox="1"/>
          <p:nvPr/>
        </p:nvSpPr>
        <p:spPr>
          <a:xfrm>
            <a:off x="12857357" y="797692"/>
            <a:ext cx="892097" cy="76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374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760220" y="1659923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Overview of the proposed project: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60220" y="2664395"/>
            <a:ext cx="2382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Real-Time Tracking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746171" y="3709048"/>
            <a:ext cx="33416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The vision-based approach involves real-time tracking of hand movements, enabling precise control and interaction with presentation content.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651421" y="2735698"/>
            <a:ext cx="25072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Gesture Recognition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651421" y="3732735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It uses advanced python modules to interpret specific gestures, ensuring accurate and seamless control of presentation elements.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542621" y="2685951"/>
            <a:ext cx="31619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Execution of gestures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362956" y="3657550"/>
            <a:ext cx="3341608" cy="26540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This approach seamlessly executes the command related to the identified gesture, enhancing user experience and enabling dynamic content manipulation.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F99E1E-EFA8-5DC5-8B40-A38185D69CDC}"/>
              </a:ext>
            </a:extLst>
          </p:cNvPr>
          <p:cNvSpPr txBox="1"/>
          <p:nvPr/>
        </p:nvSpPr>
        <p:spPr>
          <a:xfrm>
            <a:off x="12857357" y="797692"/>
            <a:ext cx="8920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648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59FB378-745A-D969-CEAC-19ADDED1B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707" y="1778764"/>
            <a:ext cx="9824805" cy="5851836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34F76014-5594-A2FC-34A3-C23C096234AF}"/>
              </a:ext>
            </a:extLst>
          </p:cNvPr>
          <p:cNvSpPr/>
          <p:nvPr/>
        </p:nvSpPr>
        <p:spPr>
          <a:xfrm>
            <a:off x="1368584" y="917817"/>
            <a:ext cx="8257818" cy="10322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64"/>
              </a:lnSpc>
              <a:buNone/>
            </a:pPr>
            <a:r>
              <a:rPr lang="en-US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E8AE59-AD9C-C782-DB2A-92E49190190C}"/>
              </a:ext>
            </a:extLst>
          </p:cNvPr>
          <p:cNvSpPr txBox="1"/>
          <p:nvPr/>
        </p:nvSpPr>
        <p:spPr>
          <a:xfrm>
            <a:off x="12589728" y="906666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53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200632" y="1703590"/>
            <a:ext cx="10229017" cy="12787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34"/>
              </a:lnSpc>
              <a:buNone/>
            </a:pPr>
            <a:r>
              <a:rPr lang="en-US" sz="402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How Hand Gestures Are Detected and Recognized</a:t>
            </a:r>
            <a:endParaRPr lang="en-US" sz="402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2200632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2376368" y="3487265"/>
            <a:ext cx="108704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1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865477" y="3519293"/>
            <a:ext cx="2608421" cy="6393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Real Time Tracking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865477" y="3961609"/>
            <a:ext cx="2608421" cy="1963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Specialized camera sensors capture real time information information, enabling accurate detection of hand gestures in various lighting conditions.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5678448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1" name="Text 7"/>
          <p:cNvSpPr/>
          <p:nvPr/>
        </p:nvSpPr>
        <p:spPr>
          <a:xfrm>
            <a:off x="5822633" y="3487265"/>
            <a:ext cx="171926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2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43293" y="3519293"/>
            <a:ext cx="2268498" cy="319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Pattern Recognition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6343293" y="3961610"/>
            <a:ext cx="2608421" cy="1963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Advanced pattern recognition Module identify unique hand patterns, enabling precise and reliable recognition of user inputs.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9156263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5" name="Text 11"/>
          <p:cNvSpPr/>
          <p:nvPr/>
        </p:nvSpPr>
        <p:spPr>
          <a:xfrm>
            <a:off x="9303544" y="3487265"/>
            <a:ext cx="165735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3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9821108" y="3519293"/>
            <a:ext cx="2045732" cy="319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Machine Learning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9821108" y="3961610"/>
            <a:ext cx="2608421" cy="2290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Inbuilt Machine learning techniques from </a:t>
            </a:r>
            <a:r>
              <a:rPr lang="en-US" sz="1611" dirty="0" err="1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mediapipe</a:t>
            </a: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 library enable the system to adapt and recognize a wide range of hand gestures over time, enhancing versatility.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9DC1AA-023C-0AD1-740E-1BBFD937A0B8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726EDD-FDF4-579E-91C5-83CECADBE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535" y="1840851"/>
            <a:ext cx="3891776" cy="21891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F514ED-82CC-988F-40EF-D2B71ABC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175" y="5305837"/>
            <a:ext cx="3891776" cy="21891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3EC2CC-823F-39BF-DC93-AAED358B8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531" y="1840851"/>
            <a:ext cx="3891776" cy="218912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CA02C88-3F15-C71F-1D25-D665F6635A4F}"/>
              </a:ext>
            </a:extLst>
          </p:cNvPr>
          <p:cNvSpPr txBox="1"/>
          <p:nvPr/>
        </p:nvSpPr>
        <p:spPr>
          <a:xfrm>
            <a:off x="1961685" y="4218659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Gesture for changing slides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53EE-8B1C-92BB-B976-6BB2563C4E78}"/>
              </a:ext>
            </a:extLst>
          </p:cNvPr>
          <p:cNvSpPr txBox="1"/>
          <p:nvPr/>
        </p:nvSpPr>
        <p:spPr>
          <a:xfrm>
            <a:off x="8249113" y="4219328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Gesture for drawing annotations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C2455-6B58-4307-C26C-8128863F9163}"/>
              </a:ext>
            </a:extLst>
          </p:cNvPr>
          <p:cNvSpPr txBox="1"/>
          <p:nvPr/>
        </p:nvSpPr>
        <p:spPr>
          <a:xfrm>
            <a:off x="5264305" y="4924953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Gesture for using pointer</a:t>
            </a:r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752C8275-4748-AFE5-F7D3-05672DFCFF38}"/>
              </a:ext>
            </a:extLst>
          </p:cNvPr>
          <p:cNvSpPr/>
          <p:nvPr/>
        </p:nvSpPr>
        <p:spPr>
          <a:xfrm>
            <a:off x="634344" y="811205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Barlow" pitchFamily="34" charset="0"/>
              </a:rPr>
              <a:t>Gestures implemented in the proposed system</a:t>
            </a:r>
            <a:endParaRPr lang="en-US" sz="4374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21907D-F3BF-6E32-60FC-3D3577C5FCF7}"/>
              </a:ext>
            </a:extLst>
          </p:cNvPr>
          <p:cNvSpPr txBox="1"/>
          <p:nvPr/>
        </p:nvSpPr>
        <p:spPr>
          <a:xfrm>
            <a:off x="12857357" y="905268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Barlow" pitchFamily="34" charset="0"/>
              </a:rPr>
              <a:t>04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7039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539338" y="138704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Training the System to Recognize Specific Gestures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338" y="3109050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983567" y="333122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3983567" y="3811638"/>
            <a:ext cx="7862173" cy="10748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CVZONE’ S HAND TRACKING MODULE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ASPOSE.SLIDES</a:t>
            </a:r>
          </a:p>
          <a:p>
            <a:pPr algn="l">
              <a:lnSpc>
                <a:spcPts val="2799"/>
              </a:lnSpc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338" y="4886534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3983567" y="5108705"/>
            <a:ext cx="2407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Model Development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3983567" y="5589122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Utilizing machine learning models to create robust recognition systems that accurately interpret specific gestures.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A7E5F-7D62-2D9E-0C7E-6927189183EB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4">
            <a:extLst>
              <a:ext uri="{FF2B5EF4-FFF2-40B4-BE49-F238E27FC236}">
                <a16:creationId xmlns:a16="http://schemas.microsoft.com/office/drawing/2014/main" id="{5EA6F3E4-D5CD-5976-7AF3-708375058E83}"/>
              </a:ext>
            </a:extLst>
          </p:cNvPr>
          <p:cNvSpPr/>
          <p:nvPr/>
        </p:nvSpPr>
        <p:spPr>
          <a:xfrm>
            <a:off x="3983566" y="3421470"/>
            <a:ext cx="2407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Modules Used :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1760220" y="2258258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Challenges and Limitations of Vision-Based Approach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760220" y="3980259"/>
            <a:ext cx="5443895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</p:sp>
      <p:sp>
        <p:nvSpPr>
          <p:cNvPr id="8" name="Text 4"/>
          <p:cNvSpPr/>
          <p:nvPr/>
        </p:nvSpPr>
        <p:spPr>
          <a:xfrm>
            <a:off x="1982391" y="4202430"/>
            <a:ext cx="23123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Lighting Variability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982391" y="4682847"/>
            <a:ext cx="499955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Variations in lighting conditions can impact the accuracy of gesture recognition and require robust calibration.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7426285" y="3980259"/>
            <a:ext cx="5443895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</p:sp>
      <p:sp>
        <p:nvSpPr>
          <p:cNvPr id="11" name="Text 7"/>
          <p:cNvSpPr/>
          <p:nvPr/>
        </p:nvSpPr>
        <p:spPr>
          <a:xfrm>
            <a:off x="7648456" y="4202430"/>
            <a:ext cx="33851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Environmental Interference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648456" y="4682847"/>
            <a:ext cx="499955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Distractions and environmental elements may interfere with precise gesture detection and affect system performance.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0328D0-DDF5-E2A9-4C72-440C581D9F0E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07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760220" y="1774916"/>
            <a:ext cx="11109960" cy="16836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Benefits of Using Hand Gestures for Presentation Control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60220" y="3702606"/>
            <a:ext cx="5388293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Efficiency</a:t>
            </a:r>
            <a:endParaRPr lang="en-US" sz="743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268547" y="4994815"/>
            <a:ext cx="43716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Streamlined control and dynamic interaction with content, enhancing overall presentation delivery.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481768" y="3702606"/>
            <a:ext cx="5388412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Engagement</a:t>
            </a:r>
            <a:endParaRPr lang="en-US" sz="743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90217" y="4982341"/>
            <a:ext cx="45201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Increased audience engagement through interactive and visually captivating gesture-based control.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FD14FD-BFF1-1C98-6059-2DD0BF9EAAFC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522</Words>
  <Application>Microsoft Office PowerPoint</Application>
  <PresentationFormat>Custom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Barlow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Nooka Reddy Samba Siva Reddy</cp:lastModifiedBy>
  <cp:revision>4</cp:revision>
  <dcterms:created xsi:type="dcterms:W3CDTF">2024-02-07T02:21:20Z</dcterms:created>
  <dcterms:modified xsi:type="dcterms:W3CDTF">2024-03-25T07:14:05Z</dcterms:modified>
</cp:coreProperties>
</file>